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859" r:id="rId2"/>
    <p:sldId id="931" r:id="rId3"/>
    <p:sldId id="906" r:id="rId4"/>
    <p:sldId id="910" r:id="rId5"/>
    <p:sldId id="911" r:id="rId6"/>
    <p:sldId id="912" r:id="rId7"/>
    <p:sldId id="913" r:id="rId8"/>
    <p:sldId id="914" r:id="rId9"/>
    <p:sldId id="932" r:id="rId10"/>
    <p:sldId id="915" r:id="rId11"/>
    <p:sldId id="916" r:id="rId12"/>
    <p:sldId id="917" r:id="rId13"/>
    <p:sldId id="933" r:id="rId14"/>
    <p:sldId id="922" r:id="rId15"/>
    <p:sldId id="923" r:id="rId16"/>
    <p:sldId id="924" r:id="rId17"/>
    <p:sldId id="92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317982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第三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单元  第一次世界大战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和战后初期的世界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4114340"/>
            <a:ext cx="12192000" cy="898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9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课　列宁与十月革命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历史学习小组在进行研究性学习时搜集了如下图文资料。其研究课题应是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俄国十月革命的影响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深远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空想社会主义理论的出现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巴黎公社巨大的历史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价值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科学社会主义理论与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实践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4427757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《共产党宣言》封面</a:t>
            </a:r>
            <a:endParaRPr lang="zh-CN" altLang="en-US" b="0"/>
          </a:p>
        </p:txBody>
      </p:sp>
      <p:sp>
        <p:nvSpPr>
          <p:cNvPr id="4" name="矩形 3"/>
          <p:cNvSpPr/>
          <p:nvPr/>
        </p:nvSpPr>
        <p:spPr>
          <a:xfrm>
            <a:off x="4943078" y="4365104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巴黎公社成立</a:t>
            </a:r>
            <a:endParaRPr lang="zh-CN" altLang="en-US" b="0"/>
          </a:p>
        </p:txBody>
      </p:sp>
      <p:sp>
        <p:nvSpPr>
          <p:cNvPr id="5" name="矩形 4"/>
          <p:cNvSpPr/>
          <p:nvPr/>
        </p:nvSpPr>
        <p:spPr>
          <a:xfrm>
            <a:off x="9119542" y="442775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攻占冬宫</a:t>
            </a:r>
            <a:endParaRPr lang="zh-CN" altLang="en-US" b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248" y="1657635"/>
            <a:ext cx="1809750" cy="25622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3311" y="1803057"/>
            <a:ext cx="3800475" cy="23812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3438" y="1803057"/>
            <a:ext cx="3514725" cy="24669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457502" y="9049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十月革命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后，列宁领导的布尔什维克党先后废除了封建土地所有制，将土地直接分给了贫苦农民；又通过与德国的艰难谈判，退出了第一次世界大战。这些措施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探索了与资本主义不同的发展道路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有利于新生无产阶级政权的巩固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找到了直接向社会主义过渡的途径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消除了俄国国内严重的社会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矛盾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07774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的风吹过了西伯利亚，吹过了波罗的海，吹过了高原和山脉，顺着洋流，吹动着全球，红色光芒早已照耀在中华大地。这反映了十月革命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建立了世界上第一个无产阶级政权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是历史上第一次胜利的社会主义革命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鼓舞了众多殖民地半殖民的民族解放运动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开辟了人类探索社会主义道路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新时代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5950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下列材料，探究问题。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史料实证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震撼世界的革命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5949280"/>
            <a:ext cx="295465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图一　历史的见证者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07174" y="5991225"/>
            <a:ext cx="233910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图二　攻占冬宫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74" y="3429000"/>
            <a:ext cx="3105150" cy="25622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134" y="3731280"/>
            <a:ext cx="3324225" cy="23622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54" y="820122"/>
            <a:ext cx="7581900" cy="110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9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图一、图二反映了哪一历史事件？这一历史事件直接推翻了哪一政府的统治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354466"/>
            <a:ext cx="80157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彼得格勒武装起义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cs typeface="Times New Roman" panose="02020603050405020304" pitchFamily="18" charset="0"/>
              </a:rPr>
              <a:t>或十月革命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cs typeface="Times New Roman" panose="02020603050405020304" pitchFamily="18" charset="0"/>
              </a:rPr>
              <a:t>。资产阶级临时政府。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不只是开创了俄国历史的新纪元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而且开创了世界历史的新纪元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影响到世界各国内部的变化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同样地而且还特别深刻地影响到中国内部的变化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《毛泽东选集》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根据材料二，指出十月革命胜利的历史意义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3092767"/>
            <a:ext cx="115121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十月革命是人类历史上第一次胜利的社会主义革命，建立了第一个无产阶级专政的国家，推动了国际无产阶级革命运动，鼓舞了殖民地半殖民地人民的解放斗争。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唯物史观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殊途同归的启示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为什么我们上井冈山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因为要实行半殖民地半封建国家的资产阶级民主革命的任务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我们就举起了反帝反封建的大旗。这旗帜不准我们在城里插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就到山顶上去插。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毛泽东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比较中俄两国革命的历程，指出中俄两国革命所选择的不同道路。中俄两国的革命道路不同，但最终都取得了革命的胜利，这对我国的现代化建设有何启示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818690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俄国选择的是中心城市暴动、武装夺取政权的道路；中国选择的是农村包围城市、武装夺取政权的道路。必须坚持中国共产党的正确领导；从中国的国情出发，走自己的路，建设中国特色社会主义。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其他答案言之有理亦可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19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十月革命前的俄国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月，俄国共发生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5794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次工人罢工，参与罢工的工人数量达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万人，罢工次数是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1901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1904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倍。对此解读正确的是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农奴制阻碍了俄国社会进步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一战激化俄国的社会矛盾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十月革命推动工人运动发展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集体农庄损害农民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63558" y="314096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7381875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3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1194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明同学在学习完课本知识后，对所学内容进行了整理，下面是他的学习笔记。据此判断，他学习的内容是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地点：彼得格勒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方式：示威游行、武装起义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结果：推翻了沙皇专制统治，建立了资产阶级临时政府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彼得一世改革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俄国农奴制改革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俄国二月革命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印度民族大起义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908720"/>
            <a:ext cx="2600325" cy="4095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641460" y="14090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 bwMode="auto">
          <a:xfrm>
            <a:off x="360854" y="1988840"/>
            <a:ext cx="7390536" cy="201622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十月革命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月，俄国政府下令向德军发起进攻，结果俄军损失惨重。同年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月，俄军最高统帅科尔尼洛夫发动反政府叛乱，派兵进逼彼得格勒；在布尔什维克党的组织下，首都几万名工人武装起来保卫首都并最终瓦解了叛乱军队。材料旨在表述十月革命爆发的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54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关键词是引导学生学习的常见方法之一。与下图中三个词语直接相关的历史事件是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彼得格勒武装起义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组建苏维埃政府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推翻沙皇专制统治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彻底废除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农奴制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836712"/>
            <a:ext cx="2076450" cy="5143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934" y="2212939"/>
            <a:ext cx="3390900" cy="159067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74926" y="1412776"/>
            <a:ext cx="4074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河北区期末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毛泽东在《新民主主义论》中写道：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五四运动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是在俄国革命号召之下，是在列宁号召之下发生的。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俄国革命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二月革命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十月革命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光荣革命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南北战争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83638" y="140357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苏维埃政权的建立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十月革命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后，苏维埃政府颁布法令规定：将大工业、铁路和银行收归国有，建立社会主义公有制；废除土地私有制，没收地主、皇室和教会的土地，分给农民耕种。材料表明苏维埃政权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允许私人经营大型企业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开展农业集体化运动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提出国家工业化的设想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具有社会主义的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98862" y="25466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李大钊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受到俄国十月革命胜利的鼓舞，他预言：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将来的环球，必是赤旗的世界。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这是因为十月革命后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俄国推翻了沙皇专制统治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俄国开始走上发展资本主义的道路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俄国开启了近代化的进程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建立了第一个无产阶级专政的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5961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41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0695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安徽中考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年秋，俄国经济濒于全面崩溃，粮食危机已经发展为城市居民的真正饥荒，彼得格勒、莫斯科的居民每天只能得到极少量面包，有时甚至连这点面包也没有。该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局面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暴露出沙皇专制统治的极端腐朽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客观上推动了革命形势的发展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迫使资产阶级临时政府退出一战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缘于战时共产主义政策的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944106" y="313797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82" y="896704"/>
            <a:ext cx="7429500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6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</TotalTime>
  <Words>1157</Words>
  <Application>Microsoft Office PowerPoint</Application>
  <PresentationFormat>自定义</PresentationFormat>
  <Paragraphs>95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295</cp:revision>
  <dcterms:created xsi:type="dcterms:W3CDTF">2020-11-06T05:24:40Z</dcterms:created>
  <dcterms:modified xsi:type="dcterms:W3CDTF">2024-12-17T01:37:21Z</dcterms:modified>
</cp:coreProperties>
</file>